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s/slide17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44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16.xml" ContentType="application/vnd.openxmlformats-officedocument.presentationml.slide+xml"/>
  <Override PartName="/ppt/slides/slide50.xml" ContentType="application/vnd.openxmlformats-officedocument.presentationml.slide+xml"/>
  <Override PartName="/ppt/slides/slide5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1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s/slide1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11.xml" ContentType="application/vnd.openxmlformats-officedocument.presentationml.slide+xml"/>
  <Override PartName="/ppt/slides/slide58.xml" ContentType="application/vnd.openxmlformats-officedocument.presentationml.slide+xml"/>
  <Override PartName="/ppt/slides/slide13.xml" ContentType="application/vnd.openxmlformats-officedocument.presentationml.slide+xml"/>
  <Override PartName="/ppt/slides/slide57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1" r:id="rId7"/>
    <p:sldId id="282" r:id="rId8"/>
    <p:sldId id="283" r:id="rId9"/>
    <p:sldId id="284" r:id="rId10"/>
    <p:sldId id="285" r:id="rId11"/>
    <p:sldId id="261" r:id="rId12"/>
    <p:sldId id="262" r:id="rId13"/>
    <p:sldId id="263" r:id="rId14"/>
    <p:sldId id="264" r:id="rId15"/>
    <p:sldId id="265" r:id="rId16"/>
    <p:sldId id="286" r:id="rId17"/>
    <p:sldId id="287" r:id="rId18"/>
    <p:sldId id="288" r:id="rId19"/>
    <p:sldId id="289" r:id="rId20"/>
    <p:sldId id="290" r:id="rId21"/>
    <p:sldId id="266" r:id="rId22"/>
    <p:sldId id="267" r:id="rId23"/>
    <p:sldId id="268" r:id="rId24"/>
    <p:sldId id="269" r:id="rId25"/>
    <p:sldId id="270" r:id="rId26"/>
    <p:sldId id="291" r:id="rId27"/>
    <p:sldId id="292" r:id="rId28"/>
    <p:sldId id="293" r:id="rId29"/>
    <p:sldId id="294" r:id="rId30"/>
    <p:sldId id="295" r:id="rId31"/>
    <p:sldId id="271" r:id="rId32"/>
    <p:sldId id="272" r:id="rId33"/>
    <p:sldId id="273" r:id="rId34"/>
    <p:sldId id="274" r:id="rId35"/>
    <p:sldId id="275" r:id="rId36"/>
    <p:sldId id="296" r:id="rId37"/>
    <p:sldId id="297" r:id="rId38"/>
    <p:sldId id="298" r:id="rId39"/>
    <p:sldId id="299" r:id="rId40"/>
    <p:sldId id="300" r:id="rId41"/>
    <p:sldId id="276" r:id="rId42"/>
    <p:sldId id="277" r:id="rId43"/>
    <p:sldId id="278" r:id="rId44"/>
    <p:sldId id="279" r:id="rId45"/>
    <p:sldId id="28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9" r:id="rId54"/>
    <p:sldId id="308" r:id="rId55"/>
    <p:sldId id="310" r:id="rId56"/>
    <p:sldId id="311" r:id="rId57"/>
    <p:sldId id="312" r:id="rId58"/>
    <p:sldId id="313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13" autoAdjust="0"/>
    <p:restoredTop sz="94660"/>
  </p:normalViewPr>
  <p:slideViewPr>
    <p:cSldViewPr snapToGrid="0">
      <p:cViewPr varScale="1">
        <p:scale>
          <a:sx n="45" d="100"/>
          <a:sy n="45" d="100"/>
        </p:scale>
        <p:origin x="192" y="1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customXml" Target="../customXml/item3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customXml" Target="../customXml/item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65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9401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0721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663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4705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1501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9008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3057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2752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0952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6227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9427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E7A3B-1D78-4486-B99A-18635BB863FC}" type="datetimeFigureOut">
              <a:rPr lang="en-AU" smtClean="0"/>
              <a:t>31/08/2020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F3D18-7D95-4C36-879C-F9336379A17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2948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CW0_S5YpYVo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000" dirty="0"/>
              <a:t>Define a force</a:t>
            </a:r>
          </a:p>
        </p:txBody>
      </p:sp>
    </p:spTree>
    <p:extLst>
      <p:ext uri="{BB962C8B-B14F-4D97-AF65-F5344CB8AC3E}">
        <p14:creationId xmlns:p14="http://schemas.microsoft.com/office/powerpoint/2010/main" val="2367008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UNBALANCED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In this image, are the forces balanced or unbalanced?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Rectangle 3"/>
          <p:cNvSpPr/>
          <p:nvPr/>
        </p:nvSpPr>
        <p:spPr>
          <a:xfrm>
            <a:off x="4661696" y="3200718"/>
            <a:ext cx="2164106" cy="175764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AU" sz="200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5769279" y="2751138"/>
            <a:ext cx="0" cy="44958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5769279" y="4958366"/>
            <a:ext cx="0" cy="45021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rot="16200000" flipH="1" flipV="1">
            <a:off x="4436906" y="3844568"/>
            <a:ext cx="0" cy="44958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825802" y="4069357"/>
            <a:ext cx="181592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9594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Match the term to this definition</a:t>
            </a:r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sz="4400" dirty="0"/>
              <a:t>The tendency to resist any change in motion</a:t>
            </a:r>
          </a:p>
        </p:txBody>
      </p:sp>
    </p:spTree>
    <p:extLst>
      <p:ext uri="{BB962C8B-B14F-4D97-AF65-F5344CB8AC3E}">
        <p14:creationId xmlns:p14="http://schemas.microsoft.com/office/powerpoint/2010/main" val="3419110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9393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AU" sz="4000" dirty="0"/>
          </a:p>
          <a:p>
            <a:pPr marL="0" indent="0" algn="ctr">
              <a:buNone/>
            </a:pPr>
            <a:endParaRPr lang="en-AU" sz="4000" dirty="0"/>
          </a:p>
          <a:p>
            <a:pPr marL="0" indent="0" algn="ctr">
              <a:buNone/>
            </a:pPr>
            <a:r>
              <a:rPr lang="en-AU" sz="4000" dirty="0"/>
              <a:t>With an increase in ____________, </a:t>
            </a:r>
          </a:p>
          <a:p>
            <a:pPr marL="0" indent="0" algn="ctr">
              <a:buNone/>
            </a:pPr>
            <a:r>
              <a:rPr lang="en-AU" sz="4000" dirty="0"/>
              <a:t>there is an increase in inertia</a:t>
            </a:r>
          </a:p>
        </p:txBody>
      </p:sp>
    </p:spTree>
    <p:extLst>
      <p:ext uri="{BB962C8B-B14F-4D97-AF65-F5344CB8AC3E}">
        <p14:creationId xmlns:p14="http://schemas.microsoft.com/office/powerpoint/2010/main" val="1472174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800" dirty="0"/>
              <a:t>Give an example of contact force and a non-contact force</a:t>
            </a:r>
          </a:p>
        </p:txBody>
      </p:sp>
    </p:spTree>
    <p:extLst>
      <p:ext uri="{BB962C8B-B14F-4D97-AF65-F5344CB8AC3E}">
        <p14:creationId xmlns:p14="http://schemas.microsoft.com/office/powerpoint/2010/main" val="732619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400" dirty="0"/>
              <a:t>Define a contact force</a:t>
            </a:r>
          </a:p>
        </p:txBody>
      </p:sp>
    </p:spTree>
    <p:extLst>
      <p:ext uri="{BB962C8B-B14F-4D97-AF65-F5344CB8AC3E}">
        <p14:creationId xmlns:p14="http://schemas.microsoft.com/office/powerpoint/2010/main" val="2522888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3200" dirty="0"/>
              <a:t>What is the term that matches this definition:</a:t>
            </a:r>
          </a:p>
          <a:p>
            <a:pPr marL="0" indent="0">
              <a:buNone/>
            </a:pPr>
            <a:endParaRPr lang="en-AU" sz="5400" dirty="0"/>
          </a:p>
          <a:p>
            <a:pPr marL="0" indent="0" algn="ctr">
              <a:buNone/>
            </a:pPr>
            <a:r>
              <a:rPr lang="en-AU" sz="5400" dirty="0"/>
              <a:t>A force that acts in the opposite direction to the motion</a:t>
            </a:r>
          </a:p>
        </p:txBody>
      </p:sp>
    </p:spTree>
    <p:extLst>
      <p:ext uri="{BB962C8B-B14F-4D97-AF65-F5344CB8AC3E}">
        <p14:creationId xmlns:p14="http://schemas.microsoft.com/office/powerpoint/2010/main" val="3299385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INERTIA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Match the term to this definition</a:t>
            </a:r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sz="4400" dirty="0"/>
              <a:t>The tendency to resist any change in motion</a:t>
            </a:r>
          </a:p>
        </p:txBody>
      </p:sp>
    </p:spTree>
    <p:extLst>
      <p:ext uri="{BB962C8B-B14F-4D97-AF65-F5344CB8AC3E}">
        <p14:creationId xmlns:p14="http://schemas.microsoft.com/office/powerpoint/2010/main" val="3872915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MASS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9393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AU" sz="4000" dirty="0"/>
          </a:p>
          <a:p>
            <a:pPr marL="0" indent="0" algn="ctr">
              <a:buNone/>
            </a:pPr>
            <a:endParaRPr lang="en-AU" sz="4000" dirty="0"/>
          </a:p>
          <a:p>
            <a:pPr marL="0" indent="0" algn="ctr">
              <a:buNone/>
            </a:pPr>
            <a:r>
              <a:rPr lang="en-AU" sz="4000" dirty="0"/>
              <a:t>With an increase in ____________, </a:t>
            </a:r>
          </a:p>
          <a:p>
            <a:pPr marL="0" indent="0" algn="ctr">
              <a:buNone/>
            </a:pPr>
            <a:r>
              <a:rPr lang="en-AU" sz="4000" dirty="0"/>
              <a:t>there is an increase in inertia</a:t>
            </a:r>
          </a:p>
        </p:txBody>
      </p:sp>
    </p:spTree>
    <p:extLst>
      <p:ext uri="{BB962C8B-B14F-4D97-AF65-F5344CB8AC3E}">
        <p14:creationId xmlns:p14="http://schemas.microsoft.com/office/powerpoint/2010/main" val="2740990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b="1" dirty="0">
                <a:solidFill>
                  <a:srgbClr val="FF0000"/>
                </a:solidFill>
              </a:rPr>
              <a:t>CONTACT: FRICTION, </a:t>
            </a:r>
            <a:br>
              <a:rPr lang="en-AU" b="1" dirty="0">
                <a:solidFill>
                  <a:srgbClr val="FF0000"/>
                </a:solidFill>
              </a:rPr>
            </a:br>
            <a:r>
              <a:rPr lang="en-AU" b="1" dirty="0">
                <a:solidFill>
                  <a:srgbClr val="FF0000"/>
                </a:solidFill>
              </a:rPr>
              <a:t>NON-CONTACT: MAGNETIC, GRAVITY, ELECTROSTATIC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800" dirty="0"/>
              <a:t>Give an example of contact force and a non-contact force</a:t>
            </a:r>
          </a:p>
        </p:txBody>
      </p:sp>
    </p:spTree>
    <p:extLst>
      <p:ext uri="{BB962C8B-B14F-4D97-AF65-F5344CB8AC3E}">
        <p14:creationId xmlns:p14="http://schemas.microsoft.com/office/powerpoint/2010/main" val="1514153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FORCE THAT ACTS BETWEEN TWO SURFACES THAT ARE IN CONTACT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400" dirty="0"/>
              <a:t>Define a contact force</a:t>
            </a:r>
          </a:p>
        </p:txBody>
      </p:sp>
    </p:spTree>
    <p:extLst>
      <p:ext uri="{BB962C8B-B14F-4D97-AF65-F5344CB8AC3E}">
        <p14:creationId xmlns:p14="http://schemas.microsoft.com/office/powerpoint/2010/main" val="3384613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Fill in the blank. </a:t>
            </a:r>
          </a:p>
          <a:p>
            <a:pPr marL="0" indent="0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sz="4000" dirty="0"/>
              <a:t>Whenever there is a change in a motion, </a:t>
            </a:r>
          </a:p>
          <a:p>
            <a:pPr marL="0" indent="0" algn="ctr">
              <a:buNone/>
            </a:pPr>
            <a:r>
              <a:rPr lang="en-AU" sz="4000" dirty="0"/>
              <a:t>a __________ has acted</a:t>
            </a:r>
          </a:p>
        </p:txBody>
      </p:sp>
    </p:spTree>
    <p:extLst>
      <p:ext uri="{BB962C8B-B14F-4D97-AF65-F5344CB8AC3E}">
        <p14:creationId xmlns:p14="http://schemas.microsoft.com/office/powerpoint/2010/main" val="41679620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FRICTION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3200" dirty="0"/>
              <a:t>What is the term that matches this definition:</a:t>
            </a:r>
          </a:p>
          <a:p>
            <a:pPr marL="0" indent="0">
              <a:buNone/>
            </a:pPr>
            <a:endParaRPr lang="en-AU" sz="5400" dirty="0"/>
          </a:p>
          <a:p>
            <a:pPr marL="0" indent="0" algn="ctr">
              <a:buNone/>
            </a:pPr>
            <a:r>
              <a:rPr lang="en-AU" sz="5400" dirty="0"/>
              <a:t>A force that acts in the opposite direction to the motion</a:t>
            </a:r>
          </a:p>
        </p:txBody>
      </p:sp>
    </p:spTree>
    <p:extLst>
      <p:ext uri="{BB962C8B-B14F-4D97-AF65-F5344CB8AC3E}">
        <p14:creationId xmlns:p14="http://schemas.microsoft.com/office/powerpoint/2010/main" val="2166285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3600" dirty="0"/>
              <a:t>What are the two things that friction depends on?</a:t>
            </a:r>
          </a:p>
        </p:txBody>
      </p:sp>
    </p:spTree>
    <p:extLst>
      <p:ext uri="{BB962C8B-B14F-4D97-AF65-F5344CB8AC3E}">
        <p14:creationId xmlns:p14="http://schemas.microsoft.com/office/powerpoint/2010/main" val="7733992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Give one example of a useful friction</a:t>
            </a:r>
          </a:p>
        </p:txBody>
      </p:sp>
    </p:spTree>
    <p:extLst>
      <p:ext uri="{BB962C8B-B14F-4D97-AF65-F5344CB8AC3E}">
        <p14:creationId xmlns:p14="http://schemas.microsoft.com/office/powerpoint/2010/main" val="2268567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Give one example of an unwanted friction</a:t>
            </a:r>
          </a:p>
        </p:txBody>
      </p:sp>
    </p:spTree>
    <p:extLst>
      <p:ext uri="{BB962C8B-B14F-4D97-AF65-F5344CB8AC3E}">
        <p14:creationId xmlns:p14="http://schemas.microsoft.com/office/powerpoint/2010/main" val="10459750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5400" dirty="0"/>
              <a:t>List the four different ways that friction can be reduced</a:t>
            </a:r>
          </a:p>
        </p:txBody>
      </p:sp>
    </p:spTree>
    <p:extLst>
      <p:ext uri="{BB962C8B-B14F-4D97-AF65-F5344CB8AC3E}">
        <p14:creationId xmlns:p14="http://schemas.microsoft.com/office/powerpoint/2010/main" val="2169746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000" dirty="0"/>
              <a:t>What feature in the car increases the amount of time for the car to crash?</a:t>
            </a:r>
          </a:p>
        </p:txBody>
      </p:sp>
    </p:spTree>
    <p:extLst>
      <p:ext uri="{BB962C8B-B14F-4D97-AF65-F5344CB8AC3E}">
        <p14:creationId xmlns:p14="http://schemas.microsoft.com/office/powerpoint/2010/main" val="8744319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MASS AND SURFACE ROUGHNESS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3600" dirty="0"/>
              <a:t>What are the two things that friction depends on?</a:t>
            </a:r>
          </a:p>
        </p:txBody>
      </p:sp>
    </p:spTree>
    <p:extLst>
      <p:ext uri="{BB962C8B-B14F-4D97-AF65-F5344CB8AC3E}">
        <p14:creationId xmlns:p14="http://schemas.microsoft.com/office/powerpoint/2010/main" val="3429818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WALKING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Give one example of a useful friction</a:t>
            </a:r>
          </a:p>
        </p:txBody>
      </p:sp>
    </p:spTree>
    <p:extLst>
      <p:ext uri="{BB962C8B-B14F-4D97-AF65-F5344CB8AC3E}">
        <p14:creationId xmlns:p14="http://schemas.microsoft.com/office/powerpoint/2010/main" val="334418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MACHINES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Give one example of an unwanted friction</a:t>
            </a:r>
          </a:p>
        </p:txBody>
      </p:sp>
    </p:spTree>
    <p:extLst>
      <p:ext uri="{BB962C8B-B14F-4D97-AF65-F5344CB8AC3E}">
        <p14:creationId xmlns:p14="http://schemas.microsoft.com/office/powerpoint/2010/main" val="34369164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WHEELS, LUBRICANT, REMOVE CONTACT, STREAMLINE SHAPE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5400" dirty="0"/>
              <a:t>List the four different ways that friction can be reduced</a:t>
            </a:r>
          </a:p>
        </p:txBody>
      </p:sp>
    </p:spTree>
    <p:extLst>
      <p:ext uri="{BB962C8B-B14F-4D97-AF65-F5344CB8AC3E}">
        <p14:creationId xmlns:p14="http://schemas.microsoft.com/office/powerpoint/2010/main" val="1188103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A force can be measured using what device? </a:t>
            </a:r>
          </a:p>
        </p:txBody>
      </p:sp>
    </p:spTree>
    <p:extLst>
      <p:ext uri="{BB962C8B-B14F-4D97-AF65-F5344CB8AC3E}">
        <p14:creationId xmlns:p14="http://schemas.microsoft.com/office/powerpoint/2010/main" val="13453529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CRUMPLE 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000" dirty="0"/>
              <a:t>What feature in the car increases the amount of time for the car to crash?</a:t>
            </a:r>
          </a:p>
        </p:txBody>
      </p:sp>
    </p:spTree>
    <p:extLst>
      <p:ext uri="{BB962C8B-B14F-4D97-AF65-F5344CB8AC3E}">
        <p14:creationId xmlns:p14="http://schemas.microsoft.com/office/powerpoint/2010/main" val="30171282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000" dirty="0"/>
              <a:t>In the following image, what is the overall size and direction of the overall force?</a:t>
            </a:r>
          </a:p>
          <a:p>
            <a:pPr marL="0" indent="0" algn="ctr">
              <a:buNone/>
            </a:pPr>
            <a:endParaRPr lang="en-AU" sz="4000" dirty="0"/>
          </a:p>
          <a:p>
            <a:pPr marL="0" indent="0" algn="ctr">
              <a:buNone/>
            </a:pPr>
            <a:endParaRPr lang="en-AU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75" y="3338513"/>
            <a:ext cx="2762250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2564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Define gravity</a:t>
            </a:r>
          </a:p>
        </p:txBody>
      </p:sp>
    </p:spTree>
    <p:extLst>
      <p:ext uri="{BB962C8B-B14F-4D97-AF65-F5344CB8AC3E}">
        <p14:creationId xmlns:p14="http://schemas.microsoft.com/office/powerpoint/2010/main" val="6988901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Define a non-contact force</a:t>
            </a:r>
          </a:p>
        </p:txBody>
      </p:sp>
    </p:spTree>
    <p:extLst>
      <p:ext uri="{BB962C8B-B14F-4D97-AF65-F5344CB8AC3E}">
        <p14:creationId xmlns:p14="http://schemas.microsoft.com/office/powerpoint/2010/main" val="4239836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Define mass</a:t>
            </a:r>
          </a:p>
        </p:txBody>
      </p:sp>
    </p:spTree>
    <p:extLst>
      <p:ext uri="{BB962C8B-B14F-4D97-AF65-F5344CB8AC3E}">
        <p14:creationId xmlns:p14="http://schemas.microsoft.com/office/powerpoint/2010/main" val="32979233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400" dirty="0"/>
              <a:t>Define weight</a:t>
            </a:r>
          </a:p>
        </p:txBody>
      </p:sp>
    </p:spTree>
    <p:extLst>
      <p:ext uri="{BB962C8B-B14F-4D97-AF65-F5344CB8AC3E}">
        <p14:creationId xmlns:p14="http://schemas.microsoft.com/office/powerpoint/2010/main" val="17706529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20N UPWARDS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000" dirty="0"/>
              <a:t>In the following image, what is the overall size and direction of the overall force?</a:t>
            </a:r>
          </a:p>
          <a:p>
            <a:pPr marL="0" indent="0" algn="ctr">
              <a:buNone/>
            </a:pPr>
            <a:endParaRPr lang="en-AU" sz="4000" dirty="0"/>
          </a:p>
          <a:p>
            <a:pPr marL="0" indent="0" algn="ctr">
              <a:buNone/>
            </a:pPr>
            <a:endParaRPr lang="en-AU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75" y="3338513"/>
            <a:ext cx="2762250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7723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FORCE OF ATTRACTION BETWEEN TWO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Define gravity</a:t>
            </a:r>
          </a:p>
        </p:txBody>
      </p:sp>
    </p:spTree>
    <p:extLst>
      <p:ext uri="{BB962C8B-B14F-4D97-AF65-F5344CB8AC3E}">
        <p14:creationId xmlns:p14="http://schemas.microsoft.com/office/powerpoint/2010/main" val="37649422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A FORCE THAT ACTS OVER A DISTANCE, THROUGH A FORCE FIELD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Define a non-contact force</a:t>
            </a:r>
          </a:p>
        </p:txBody>
      </p:sp>
    </p:spTree>
    <p:extLst>
      <p:ext uri="{BB962C8B-B14F-4D97-AF65-F5344CB8AC3E}">
        <p14:creationId xmlns:p14="http://schemas.microsoft.com/office/powerpoint/2010/main" val="1576841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THE AMOUNT OF MATTER IN AN OBJECT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Define mass</a:t>
            </a:r>
          </a:p>
        </p:txBody>
      </p:sp>
    </p:spTree>
    <p:extLst>
      <p:ext uri="{BB962C8B-B14F-4D97-AF65-F5344CB8AC3E}">
        <p14:creationId xmlns:p14="http://schemas.microsoft.com/office/powerpoint/2010/main" val="1256196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000" dirty="0"/>
              <a:t>List 5 ways a force can change motion</a:t>
            </a:r>
          </a:p>
        </p:txBody>
      </p:sp>
    </p:spTree>
    <p:extLst>
      <p:ext uri="{BB962C8B-B14F-4D97-AF65-F5344CB8AC3E}">
        <p14:creationId xmlns:p14="http://schemas.microsoft.com/office/powerpoint/2010/main" val="36474928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THE FORCE OF GRAVITY ON AN OBJECT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4400" dirty="0"/>
              <a:t>Define weight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016F52-E829-284B-B1F3-54DA774852AA}"/>
              </a:ext>
            </a:extLst>
          </p:cNvPr>
          <p:cNvSpPr txBox="1"/>
          <p:nvPr/>
        </p:nvSpPr>
        <p:spPr>
          <a:xfrm>
            <a:off x="8686800" y="-26003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B43F3D-0246-4F47-A1D7-4165F60C0A05}"/>
              </a:ext>
            </a:extLst>
          </p:cNvPr>
          <p:cNvSpPr txBox="1"/>
          <p:nvPr/>
        </p:nvSpPr>
        <p:spPr>
          <a:xfrm>
            <a:off x="9601200" y="82867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668071-67E5-5D49-9425-96E7F83A4777}"/>
              </a:ext>
            </a:extLst>
          </p:cNvPr>
          <p:cNvSpPr txBox="1"/>
          <p:nvPr/>
        </p:nvSpPr>
        <p:spPr>
          <a:xfrm>
            <a:off x="9486900" y="6943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8994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/>
              <a:t>If it was to move to a new planet what would change: Mass or weight?</a:t>
            </a:r>
          </a:p>
        </p:txBody>
      </p:sp>
    </p:spTree>
    <p:extLst>
      <p:ext uri="{BB962C8B-B14F-4D97-AF65-F5344CB8AC3E}">
        <p14:creationId xmlns:p14="http://schemas.microsoft.com/office/powerpoint/2010/main" val="21700613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000" dirty="0"/>
              <a:t>Name the four forces acting on an aircraft</a:t>
            </a:r>
          </a:p>
        </p:txBody>
      </p:sp>
    </p:spTree>
    <p:extLst>
      <p:ext uri="{BB962C8B-B14F-4D97-AF65-F5344CB8AC3E}">
        <p14:creationId xmlns:p14="http://schemas.microsoft.com/office/powerpoint/2010/main" val="9428918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400" dirty="0"/>
              <a:t>Define terminal velocity</a:t>
            </a:r>
          </a:p>
        </p:txBody>
      </p:sp>
    </p:spTree>
    <p:extLst>
      <p:ext uri="{BB962C8B-B14F-4D97-AF65-F5344CB8AC3E}">
        <p14:creationId xmlns:p14="http://schemas.microsoft.com/office/powerpoint/2010/main" val="37366367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/>
              <a:t>If I dropped a cricket ball and shot-put at the same time (assuming they are the same size) would they land at the same time or at different times?</a:t>
            </a:r>
          </a:p>
        </p:txBody>
      </p:sp>
    </p:spTree>
    <p:extLst>
      <p:ext uri="{BB962C8B-B14F-4D97-AF65-F5344CB8AC3E}">
        <p14:creationId xmlns:p14="http://schemas.microsoft.com/office/powerpoint/2010/main" val="11402843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/>
              <a:t>Draw a skydiver jumping out of a plane, include the vertical arrows of force and terms required. </a:t>
            </a:r>
          </a:p>
        </p:txBody>
      </p:sp>
    </p:spTree>
    <p:extLst>
      <p:ext uri="{BB962C8B-B14F-4D97-AF65-F5344CB8AC3E}">
        <p14:creationId xmlns:p14="http://schemas.microsoft.com/office/powerpoint/2010/main" val="15851410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WEIGHT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/>
              <a:t>If it was to move to a new planet what would change: Mass or weight?</a:t>
            </a:r>
          </a:p>
        </p:txBody>
      </p:sp>
    </p:spTree>
    <p:extLst>
      <p:ext uri="{BB962C8B-B14F-4D97-AF65-F5344CB8AC3E}">
        <p14:creationId xmlns:p14="http://schemas.microsoft.com/office/powerpoint/2010/main" val="9813402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THRUST, DRAG, WEIGHT, LIFT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000" dirty="0"/>
              <a:t>Name the four forces acting on an aircraft</a:t>
            </a:r>
          </a:p>
        </p:txBody>
      </p:sp>
    </p:spTree>
    <p:extLst>
      <p:ext uri="{BB962C8B-B14F-4D97-AF65-F5344CB8AC3E}">
        <p14:creationId xmlns:p14="http://schemas.microsoft.com/office/powerpoint/2010/main" val="22198076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WHEN AN OBJECT FALLS AT A CONSTANT SPEED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400" dirty="0"/>
              <a:t>Define terminal velocity</a:t>
            </a:r>
          </a:p>
        </p:txBody>
      </p:sp>
    </p:spTree>
    <p:extLst>
      <p:ext uri="{BB962C8B-B14F-4D97-AF65-F5344CB8AC3E}">
        <p14:creationId xmlns:p14="http://schemas.microsoft.com/office/powerpoint/2010/main" val="7120586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SAME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/>
              <a:t>If I dropped a cricket ball and shot put at the same time (assuming they are the same size) would they land at the same time or at different times?</a:t>
            </a:r>
          </a:p>
        </p:txBody>
      </p:sp>
    </p:spTree>
    <p:extLst>
      <p:ext uri="{BB962C8B-B14F-4D97-AF65-F5344CB8AC3E}">
        <p14:creationId xmlns:p14="http://schemas.microsoft.com/office/powerpoint/2010/main" val="2513542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4000" dirty="0"/>
              <a:t>In this image, are the forces balanced or unbalanced?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Rectangle 3"/>
          <p:cNvSpPr/>
          <p:nvPr/>
        </p:nvSpPr>
        <p:spPr>
          <a:xfrm>
            <a:off x="4661696" y="3200718"/>
            <a:ext cx="2164106" cy="175764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AU" sz="200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5769279" y="2751138"/>
            <a:ext cx="0" cy="44958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5769279" y="4958366"/>
            <a:ext cx="0" cy="45021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rot="16200000" flipH="1" flipV="1">
            <a:off x="4436906" y="3844568"/>
            <a:ext cx="0" cy="44958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825802" y="4069357"/>
            <a:ext cx="181592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867162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6700" y="116865"/>
            <a:ext cx="2517752" cy="661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5184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BBCDB-ED2D-2641-ADEE-A3B69E9AB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rian Cox visits the world's biggest vacuum chamber - Human Universe_ Episode 4 Preview - BBC Two.mp4">
            <a:hlinkClick r:id="" action="ppaction://media"/>
            <a:extLst>
              <a:ext uri="{FF2B5EF4-FFF2-40B4-BE49-F238E27FC236}">
                <a16:creationId xmlns:a16="http://schemas.microsoft.com/office/drawing/2014/main" id="{94BD174F-821E-514A-9E32-29BC8F80ED8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53120"/>
            <a:ext cx="12297860" cy="6917391"/>
          </a:xfrm>
        </p:spPr>
      </p:pic>
    </p:spTree>
    <p:extLst>
      <p:ext uri="{BB962C8B-B14F-4D97-AF65-F5344CB8AC3E}">
        <p14:creationId xmlns:p14="http://schemas.microsoft.com/office/powerpoint/2010/main" val="247044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2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88D22-9975-4A4A-A43C-5980A20EF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800" b="1" dirty="0"/>
              <a:t>What is Energy?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D3625-B640-754E-851C-73128EC88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9673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2617A-011D-2F49-8B8F-0BD1BB9B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Types of Energy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CAEF8-B482-AE49-BDD0-A9DD7DDC7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635" cy="4351338"/>
          </a:xfrm>
        </p:spPr>
        <p:txBody>
          <a:bodyPr/>
          <a:lstStyle/>
          <a:p>
            <a:r>
              <a:rPr lang="en-AU" b="1" dirty="0"/>
              <a:t>YOUR TASK:</a:t>
            </a:r>
            <a:r>
              <a:rPr lang="en-AU" dirty="0"/>
              <a:t> Learn everything you need to know about energy in detail with Dr Binocs. </a:t>
            </a:r>
          </a:p>
          <a:p>
            <a:r>
              <a:rPr lang="en-US" dirty="0"/>
              <a:t>As you watch the video about energy, create a list of different types of energy. </a:t>
            </a:r>
          </a:p>
          <a:p>
            <a:r>
              <a:rPr lang="en-US" dirty="0"/>
              <a:t>Once you have your list, draw pictures to help you remember the different forms of energy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4D64FE-E55B-7D42-BD30-9AADCC435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835" y="1921121"/>
            <a:ext cx="5796140" cy="3640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6610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86830-4E6C-7540-BE9B-A32CF23E5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sz="2800" u="sng" dirty="0"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B855C-35DD-4145-8199-238AC40F3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u="sng" dirty="0">
                <a:hlinkClick r:id="rId2"/>
              </a:rPr>
              <a:t>https://www.youtube.com/watch?v=CW0_S5YpYVo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7645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F227E60-AAF3-164D-82B1-B1383646F3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548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2F45A-0920-6244-B571-36DD375A0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and Kinetic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5DE95-1017-0D4A-A5B1-E43A4923F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types of energy can be categorized into two groups: </a:t>
            </a:r>
            <a:r>
              <a:rPr lang="en-US" b="1" i="1" dirty="0"/>
              <a:t>potential &amp; kinetic.</a:t>
            </a:r>
            <a:endParaRPr lang="en-AU" dirty="0"/>
          </a:p>
          <a:p>
            <a:r>
              <a:rPr lang="en-AU" b="1" dirty="0"/>
              <a:t>Mechanical energy </a:t>
            </a:r>
            <a:r>
              <a:rPr lang="en-AU" dirty="0"/>
              <a:t>is a mix of kinetic (energy in motion) and potential energy (energy that is stored). </a:t>
            </a:r>
          </a:p>
          <a:p>
            <a:r>
              <a:rPr lang="en-AU" dirty="0"/>
              <a:t>The sum of an object’s kinetic and potential energy equals the object’s total mechanical energy.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3375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03CD0F-9F4D-9C49-80E6-14875D4DE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2271"/>
            <a:ext cx="10515600" cy="112841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dirty="0"/>
              <a:t>Sum of mechanical energy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0C3672-6F97-7A43-BDF0-3E8FA3268A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2" r="12053" b="1"/>
          <a:stretch/>
        </p:blipFill>
        <p:spPr>
          <a:xfrm>
            <a:off x="838200" y="1845426"/>
            <a:ext cx="10512547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2464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90DC7-46EC-8048-BFA4-B1B55A306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81981-DD36-5A41-936D-E3F40A1D0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171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PUSH, PULL OR A TWIST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4000" dirty="0"/>
              <a:t>Define a force</a:t>
            </a:r>
          </a:p>
        </p:txBody>
      </p:sp>
    </p:spTree>
    <p:extLst>
      <p:ext uri="{BB962C8B-B14F-4D97-AF65-F5344CB8AC3E}">
        <p14:creationId xmlns:p14="http://schemas.microsoft.com/office/powerpoint/2010/main" val="2793243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FORCE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Fill in the blank. </a:t>
            </a:r>
          </a:p>
          <a:p>
            <a:pPr marL="0" indent="0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sz="4000" dirty="0"/>
              <a:t>Whenever there is a change in a motion, </a:t>
            </a:r>
          </a:p>
          <a:p>
            <a:pPr marL="0" indent="0" algn="ctr">
              <a:buNone/>
            </a:pPr>
            <a:r>
              <a:rPr lang="en-AU" sz="4000" dirty="0"/>
              <a:t>a __________ has acted</a:t>
            </a:r>
          </a:p>
        </p:txBody>
      </p:sp>
    </p:spTree>
    <p:extLst>
      <p:ext uri="{BB962C8B-B14F-4D97-AF65-F5344CB8AC3E}">
        <p14:creationId xmlns:p14="http://schemas.microsoft.com/office/powerpoint/2010/main" val="4218517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FF0000"/>
                </a:solidFill>
              </a:rPr>
              <a:t>SPRING BALANCE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A force can be measured using what device? </a:t>
            </a:r>
          </a:p>
        </p:txBody>
      </p:sp>
    </p:spTree>
    <p:extLst>
      <p:ext uri="{BB962C8B-B14F-4D97-AF65-F5344CB8AC3E}">
        <p14:creationId xmlns:p14="http://schemas.microsoft.com/office/powerpoint/2010/main" val="1566529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b="1" dirty="0">
                <a:solidFill>
                  <a:srgbClr val="FF0000"/>
                </a:solidFill>
              </a:rPr>
              <a:t>START SOMETHING MOVING, ACCELERATION, STOP SOMETHING, DECELERATION, AND CHANGE DIRCTION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List 5 ways a force can change motion</a:t>
            </a:r>
          </a:p>
        </p:txBody>
      </p:sp>
    </p:spTree>
    <p:extLst>
      <p:ext uri="{BB962C8B-B14F-4D97-AF65-F5344CB8AC3E}">
        <p14:creationId xmlns:p14="http://schemas.microsoft.com/office/powerpoint/2010/main" val="3688718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6" ma:contentTypeDescription="Create a new document." ma:contentTypeScope="" ma:versionID="02697e3214b2f55142a2e7b89ba6de54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67be6965022b95aa9d7585358a9bb7fc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  <MediaLengthInSeconds xmlns="8f659357-f805-491c-ad0b-5621b2de6466" xsi:nil="true"/>
  </documentManagement>
</p:properties>
</file>

<file path=customXml/itemProps1.xml><?xml version="1.0" encoding="utf-8"?>
<ds:datastoreItem xmlns:ds="http://schemas.openxmlformats.org/officeDocument/2006/customXml" ds:itemID="{22333FCE-5416-4626-B9C5-914E9897643A}"/>
</file>

<file path=customXml/itemProps2.xml><?xml version="1.0" encoding="utf-8"?>
<ds:datastoreItem xmlns:ds="http://schemas.openxmlformats.org/officeDocument/2006/customXml" ds:itemID="{06F3834B-10E4-41E4-BFFD-C452C590F400}"/>
</file>

<file path=customXml/itemProps3.xml><?xml version="1.0" encoding="utf-8"?>
<ds:datastoreItem xmlns:ds="http://schemas.openxmlformats.org/officeDocument/2006/customXml" ds:itemID="{936EAF92-C5DC-46CF-A3C0-0FEE4B2C3CBB}"/>
</file>

<file path=docProps/app.xml><?xml version="1.0" encoding="utf-8"?>
<Properties xmlns="http://schemas.openxmlformats.org/officeDocument/2006/extended-properties" xmlns:vt="http://schemas.openxmlformats.org/officeDocument/2006/docPropsVTypes">
  <TotalTime>2071</TotalTime>
  <Words>760</Words>
  <Application>Microsoft Macintosh PowerPoint</Application>
  <PresentationFormat>Widescreen</PresentationFormat>
  <Paragraphs>106</Paragraphs>
  <Slides>58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PUSH, PULL OR A TWIST</vt:lpstr>
      <vt:lpstr>FORCE</vt:lpstr>
      <vt:lpstr>SPRING BALANCE</vt:lpstr>
      <vt:lpstr>START SOMETHING MOVING, ACCELERATION, STOP SOMETHING, DECELERATION, AND CHANGE DIRCTION</vt:lpstr>
      <vt:lpstr>UNBALANCED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INERTIA</vt:lpstr>
      <vt:lpstr>MASS</vt:lpstr>
      <vt:lpstr>CONTACT: FRICTION,  NON-CONTACT: MAGNETIC, GRAVITY, ELECTROSTATIC</vt:lpstr>
      <vt:lpstr>FORCE THAT ACTS BETWEEN TWO SURFACES THAT ARE IN CONTACT</vt:lpstr>
      <vt:lpstr>FRICTION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MASS AND SURFACE ROUGHNESS</vt:lpstr>
      <vt:lpstr>WALKING</vt:lpstr>
      <vt:lpstr>MACHINES</vt:lpstr>
      <vt:lpstr>WHEELS, LUBRICANT, REMOVE CONTACT, STREAMLINE SHAPE</vt:lpstr>
      <vt:lpstr>CRUMPLE ZONE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20N UPWARDS</vt:lpstr>
      <vt:lpstr>FORCE OF ATTRACTION BETWEEN TWO OBJECTS</vt:lpstr>
      <vt:lpstr>A FORCE THAT ACTS OVER A DISTANCE, THROUGH A FORCE FIELD</vt:lpstr>
      <vt:lpstr>THE AMOUNT OF MATTER IN AN OBJECT</vt:lpstr>
      <vt:lpstr>THE FORCE OF GRAVITY ON AN OBJECT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WEIGHT</vt:lpstr>
      <vt:lpstr>THRUST, DRAG, WEIGHT, LIFT</vt:lpstr>
      <vt:lpstr>WHEN AN OBJECT FALLS AT A CONSTANT SPEED</vt:lpstr>
      <vt:lpstr>SAME TIME</vt:lpstr>
      <vt:lpstr>PowerPoint Presentation</vt:lpstr>
      <vt:lpstr>PowerPoint Presentation</vt:lpstr>
      <vt:lpstr>What is Energy?</vt:lpstr>
      <vt:lpstr>Types of Energy</vt:lpstr>
      <vt:lpstr>PowerPoint Presentation</vt:lpstr>
      <vt:lpstr>PowerPoint Presentation</vt:lpstr>
      <vt:lpstr>Potential and Kinetic</vt:lpstr>
      <vt:lpstr>Sum of mechanical energy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Waz</dc:creator>
  <cp:lastModifiedBy>BURNS Sandra [Southern River College]</cp:lastModifiedBy>
  <cp:revision>12</cp:revision>
  <dcterms:created xsi:type="dcterms:W3CDTF">2016-06-23T07:21:35Z</dcterms:created>
  <dcterms:modified xsi:type="dcterms:W3CDTF">2020-09-01T07:29:33Z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lpwstr>43400.0000000000</vt:lpwstr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lpwstr/>
  </property>
</Properties>
</file>

<file path=docProps/thumbnail.jpeg>
</file>